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72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  <p:sldId id="545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553" r:id="rId298"/>
    <p:sldId id="554" r:id="rId299"/>
    <p:sldId id="555" r:id="rId300"/>
    <p:sldId id="556" r:id="rId301"/>
    <p:sldId id="557" r:id="rId302"/>
    <p:sldId id="558" r:id="rId303"/>
    <p:sldId id="559" r:id="rId304"/>
    <p:sldId id="560" r:id="rId305"/>
    <p:sldId id="561" r:id="rId306"/>
    <p:sldId id="562" r:id="rId307"/>
    <p:sldId id="563" r:id="rId308"/>
    <p:sldId id="564" r:id="rId309"/>
    <p:sldId id="565" r:id="rId310"/>
    <p:sldId id="566" r:id="rId311"/>
    <p:sldId id="567" r:id="rId312"/>
    <p:sldId id="568" r:id="rId313"/>
    <p:sldId id="569" r:id="rId314"/>
    <p:sldId id="570" r:id="rId315"/>
    <p:sldId id="571" r:id="rId316"/>
    <p:sldId id="572" r:id="rId317"/>
    <p:sldId id="573" r:id="rId318"/>
    <p:sldId id="574" r:id="rId319"/>
    <p:sldId id="575" r:id="rId320"/>
    <p:sldId id="576" r:id="rId321"/>
    <p:sldId id="577" r:id="rId322"/>
    <p:sldId id="578" r:id="rId323"/>
    <p:sldId id="579" r:id="rId324"/>
    <p:sldId id="580" r:id="rId325"/>
    <p:sldId id="581" r:id="rId326"/>
    <p:sldId id="582" r:id="rId327"/>
    <p:sldId id="583" r:id="rId328"/>
    <p:sldId id="584" r:id="rId329"/>
    <p:sldId id="585" r:id="rId330"/>
    <p:sldId id="586" r:id="rId331"/>
    <p:sldId id="587" r:id="rId332"/>
    <p:sldId id="588" r:id="rId333"/>
    <p:sldId id="589" r:id="rId334"/>
    <p:sldId id="590" r:id="rId335"/>
    <p:sldId id="591" r:id="rId336"/>
    <p:sldId id="592" r:id="rId337"/>
    <p:sldId id="593" r:id="rId338"/>
    <p:sldId id="594" r:id="rId339"/>
    <p:sldId id="595" r:id="rId340"/>
    <p:sldId id="596" r:id="rId341"/>
    <p:sldId id="597" r:id="rId342"/>
    <p:sldId id="598" r:id="rId343"/>
    <p:sldId id="599" r:id="rId344"/>
    <p:sldId id="600" r:id="rId345"/>
    <p:sldId id="601" r:id="rId346"/>
    <p:sldId id="602" r:id="rId347"/>
    <p:sldId id="603" r:id="rId348"/>
    <p:sldId id="604" r:id="rId349"/>
    <p:sldId id="605" r:id="rId350"/>
    <p:sldId id="606" r:id="rId351"/>
    <p:sldId id="607" r:id="rId352"/>
    <p:sldId id="608" r:id="rId353"/>
    <p:sldId id="609" r:id="rId354"/>
    <p:sldId id="610" r:id="rId355"/>
    <p:sldId id="611" r:id="rId356"/>
    <p:sldId id="612" r:id="rId357"/>
    <p:sldId id="613" r:id="rId358"/>
    <p:sldId id="614" r:id="rId359"/>
    <p:sldId id="615" r:id="rId360"/>
    <p:sldId id="616" r:id="rId361"/>
    <p:sldId id="617" r:id="rId362"/>
    <p:sldId id="618" r:id="rId363"/>
    <p:sldId id="619" r:id="rId364"/>
    <p:sldId id="620" r:id="rId365"/>
    <p:sldId id="621" r:id="rId366"/>
    <p:sldId id="622" r:id="rId367"/>
    <p:sldId id="623" r:id="rId368"/>
    <p:sldId id="624" r:id="rId369"/>
    <p:sldId id="625" r:id="rId370"/>
    <p:sldId id="626" r:id="rId371"/>
    <p:sldId id="627" r:id="rId372"/>
    <p:sldId id="628" r:id="rId373"/>
    <p:sldId id="629" r:id="rId374"/>
    <p:sldId id="630" r:id="rId375"/>
    <p:sldId id="631" r:id="rId376"/>
    <p:sldId id="632" r:id="rId377"/>
    <p:sldId id="633" r:id="rId378"/>
    <p:sldId id="722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20" r:id="rId46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>
      <p:cViewPr varScale="1">
        <p:scale>
          <a:sx n="131" d="100"/>
          <a:sy n="131" d="100"/>
        </p:scale>
        <p:origin x="8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theme" Target="theme/theme1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viewProps" Target="viewProp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2624795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jp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jp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jp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jp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jp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jp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jp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jp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jp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jp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jp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jp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jp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jp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jp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jp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jp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597.jp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jp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jp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jp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jp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jp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jp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jp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jp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image" Target="../media/image626.jp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8.jp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jp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jp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9.jp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jp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image" Target="../media/image643.jp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jp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jp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jp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jp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image" Target="../media/image655.jp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jp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jp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662.jp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jp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jp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jp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jp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jp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jp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jpg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jp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jpg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jp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jpg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jpg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97.jpg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image" Target="../media/image703.jpg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image" Target="../media/image705.jpg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image" Target="../media/image707.jpg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9.jpg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jpg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9.jpg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724.jpg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jpg"/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jpg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image" Target="../media/image73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image" Target="../media/image734.jpg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736.jpg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jpg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jpg"/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jpg"/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image" Target="../media/image745.jpg"/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747.jpg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jpg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jpg"/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image" Target="../media/image756.jpg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jpg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jpg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763.jpg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jpg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jpg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image" Target="../media/image771.jpg"/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image" Target="../media/image773.jpg"/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75.jpg"/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jpg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780.jpg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2.jpg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image" Target="../media/image786.jpg"/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jpg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jpg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jpg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797.jpg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jpg"/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image" Target="../media/image805.jpg"/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svg"/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12573000"/>
          <a:chOff x="0" y="0"/>
          <a:chExt cx="9144000" cy="12573000"/>
        </a:xfrm>
      </p:grpSpPr>
      <p:pic>
        <p:nvPicPr>
          <p:cNvPr id="5" name="tdor_candle_jars" descr="tdor_candle_ja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Matter: Remembering Our Dead</a:t>
            </a:r>
            <a:br/>
            <a:r>
              <a:rPr lang="en-US" sz="3000" b="1" u="none" spc="0">
                <a:solidFill>
                  <a:srgbClr val="CC4125">
                    <a:alpha val="100000"/>
                  </a:srgbClr>
                </a:solidFill>
                <a:latin typeface="Calibri"/>
              </a:rPr>
              <a:t>Trans Day of Remembrance 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2400" b="1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https://tdor.translivesmatter.info/reports/tdor2021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E56B940F-1ADF-4C33-A4C1-7AA00153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657068"/>
            <a:ext cx="932400" cy="932400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Governador Valadares,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Oreinha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Cruzeiro do Sul, Rio Largo,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Iratxe Otero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Costa del Silencio, Arona, Santa Cruz de Tenerife (Spain)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Courtney "Eshay" Key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A.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Cascavel,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Alexandria Winchester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The Bronx, 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Kimberely Patricia Cope ("Kim")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Athens,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H. J. Ramírez ("La Tigra")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28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Nelly García Rivera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Poza Rica,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mutilated. 28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Ericka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Ipiales, Nariño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30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Bonaire Black ("Bonni")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Atlanta,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Adrianinha Paris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Sapa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Mansehra, Khyber Pakhtunkhuwa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Andressa das Chaga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Roque,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Samantha Riaño Morales ("Sammy")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Mariquita, Tolima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Keron Ravach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Camocim,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kicked, beaten and stabbed. 4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Tyianna "Davarea" Alexander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Laif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Bagé,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Lupita Moraes da Silva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João do Arraial, Piauí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Acapulco,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Samuel Edmund Damián Valentín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Trujillo Alto, Puerto Rico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Tobias Palmer ("Benji")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Somerville, Massachusetts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Brooklyn DeShauna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Shreveport,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Natalia Maldonado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Granadero Baigorria, Santa Fe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Angelita Alves Correia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Matosinhos, Norte (Portugal)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Daisy del Carmen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Victoria, Tamaulipas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Kieanna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Detroit,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Nicolly Fernanda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Fazenda Rio Grande,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Erika Endrina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Nicole Quilaneta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RR Bondoc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Guddu Zaman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Malevola Lessa ("Leticia")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Mesquita,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 de Juárez,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Mimii Lessa ("Yasmin")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Mesquita,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Bankz ("Muffin")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Atlanta,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Dayanna Scarlett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Tepic, Nayarit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Luciana Sandreli Alves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Colatina,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Gala Ocampo Figueroa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Amacuzac,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Gianna Lombardi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Andria, Barletta-Andria-Trani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Naomi Alonso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Chalco,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21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Dominique Jackson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Escalante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Dumaguete City,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Selin Aynaci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Antalya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Sandie Crisp ("Goddess Bunny")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Ygona Moura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Valentina Vera López ("Kim")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Puerto Montt, Los Lagos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pulmonary embolism.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Texcoco,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Fifty Bandz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Baton Rouge,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Verónica Solano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Michele Almeida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Contagem,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Lucho Ávila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Hornos,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Itajaí,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Amandha Fagundes ("Mandhy")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Susana Silvestre León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Tlajomulco de Zúñiga,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Alexus Braxton (Kimmy Icon Braxton)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Úrsula A. S. ("Maravilhosa")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Velho,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Giselle Sakai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pulmonary embolism. 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Alessandra Ferrati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Punata, Cochabamba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Angie Priscila Jeaniot Arévalo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Sincelejo, Sucre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Giovanna Betancourth Vergara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 Havre, Seine-Maritime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7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Aracaju,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Alexander Blake VanDalsen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Lafayette, Indiana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Sneha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Kannur,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Sara Blackwood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Indianapolis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Luna Abascal (Getsemaní Santos Luna)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Cosoleacaque,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Néstor Moreno Castillo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Calarcá, Quindío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Comonfort,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Pojuca Alves de Souza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Araci,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Diana Miranda/Paola Ferrati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Manuella Otto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L. E. Parama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Manila,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Brianna Kamila Espinosa Sanchez ("Kami")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Yumbo,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Gerusa Oliveira Reis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Santo Antonio de Jesus,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Emilia Herrera Obrecht ("Bau")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Panguipulli, Los Rios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stoned. 13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Lucca Gomes Souto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Naque,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Chyna Carrillo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Wilmington,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18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Àlissia Rodriguez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Maceió,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Saulette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Tarimoro,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20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Jasmine Bright ("Jazzy")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Ambridge,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Jeffrey Bright ("JJ")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Ambridge,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F. Medina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Lerdo, Durango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Lorena Muniz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clinical neglect.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da Paz Gomes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Feira de Santana,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Jenna Franks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Jacksonville,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Viktoria Basakovskaya ("Vika")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Burmistrovo, Novosibirsk (Russia)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 and mutilated. 13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Surya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Mumbai,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Andressa Pimentel ("India")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Marabá,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Eva Carvalho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Timbaúba,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Kimberly Wirtz ("Tova")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Xingshun Zhou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Echt, Limburg (Netherlands)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Julie Catamin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Tapaz, Capiz,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Dolphin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Kohat,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Grande, Tierra del Fuego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Byun Hee-soo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Cheongju, North Chungcheong (South Korea)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Diamond Kyree Sanders/Diamond Nicole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Cincinnati,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Aitiana Valeria Ramírez ("Lala")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Totolapan,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Fabiola Pamela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Resistencia, Chaco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Lala Contreras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Somotillo, Chinandega (Nicaragua)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stoned.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Delgado, San Salvador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Mikelly Câmara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Cachoeiro de Itapemirim,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 Sofía Martínez Grabados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surgery complications.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Perth, Western Australia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Jesús Ochandio ("La Ochandio")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Alexandra Monteiro (Alexandra Corrêa de Oliveira)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Cuiabá, Matto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Tainá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Piraquara,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Felycya Harris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Augusta,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Mickerlange François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Pétion-Ville, Port-au-Prince (Haiti)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Drika Rodrigues Sales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Itu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Milo Turner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Plymouth, Devon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Miraş Güneş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İzmir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Menndes/Luana Pereira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Volta Redonda,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Paola Calderon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Cuautla,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15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Kerollyn Moroe Shampherllay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Dourados, Mato Grosso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Rayanna Pardo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Aidelen Evans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 Arthur,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Manzanillo,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Yuri Arthur ("Aquariano")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Brazil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Katrina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Brazil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Niharika Narasimhamurthy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Hindupur, Andhra Pradesh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20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Gasparina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Atlixco, 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Piper Autumn Rivers (Tegan Toxik/Tegan Last)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Las Vegas, Nevada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Nathally Mendes Alves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Guaíra,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Daniela ("Sirenita Riascos")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Buga, Valle de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Krys Brandon Ruiz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Lompoc,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Vanessa Zúniga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Tela, Atlántida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throat cut.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 Ramirez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Gabriela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Alto, Le Paz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Débora Loven Stayne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Barbalha,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29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Jennifer Zapata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Ciudada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Bobby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Jaida Peterson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Charlotte,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Fanny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Nilópolis,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fell from a vehicle.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Mumtaz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Pietra Valentina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Juazeiro do Norte,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Vida Bruno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6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Bubbli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Taxila,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Madalena Leite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Tlajomulco de Zúñiga,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Migeon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Reims, Marne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stabbed.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Dominique Lucious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Springfield, Missouri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Marcinha Vaz ("Maquita")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Dimitra Kalogiannis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Athens, Attica (Greece)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Márcia Marcita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30-35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de Álvarez,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Zambrano ("La Kendra"/"La Barbie")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Pénjamo,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Milena Massafera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Sofía Micaela Catán ("Mica")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del Estero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Muriaé,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Sangeetha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Coimbatore,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Maracanaú,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Josefina Cruceño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Mendoza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drowned. 12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Pet Galea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Iloilo City,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Larissa Dieckmann ("Lara")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Niterói,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Stefany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Yeray Hurtado ("Teresa")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Arvenly Madrijanon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Koronadal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Luisa Revilla Urcia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Trujillo, La Libertad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Remy Fennell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Charlotte,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Melibeth Yulitza Marchena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Fundación, Magdalena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Violeta Ramírez Pérez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Tuxtla Gutiérrez,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Yara Cumady/Yara Pereira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Frutal,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Viki Nieva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Aguilares, Tucumán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Vehlo,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Monalisa Leide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Tiara Banks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Channu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 and burned. 21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Iris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Natalia Smüt Lopez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Jose,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Tiffany Thomas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 Marins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De Campestre,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de Assis Braga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Ji-Paraná,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Sharlotte Escobar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Comitán,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Silvana Gómez Galeano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Neiva, Huila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Zashy Zuely del Cid Velásquez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Miguel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Emanuelly Castro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Cedral,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26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Morais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Juazeiro do Norte,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S. Cardoso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Parauapebas,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Jaqueline Saviery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Alfenas,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Keri Washington ("Bobo")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Clearwater,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Emy Yruma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Malabon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Jahaira DeAlto Balenciaga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Boston, Massachusetts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T. Hardin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York, South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Whispering Wind Bear Spirit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York,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Danny Henson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Sophie Vásquez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Brookhaven,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Hueyapan de Ocampo,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5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Danielle Boachie ("Dani")/Mistress Velvet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Serenity Hollis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Albany,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Jamshedpur, Jharkhand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Cielo de Lucca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Bárbara Valencia ("Barbie")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Paz, Baja California Sur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Reyna Fernandez Villanueva ("Reira Saga")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Nauta, Loreto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Piacenza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Nona Moselle Conner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 Saira Mamani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Arequipa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Rany Merces ("Nynha")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Titi das Chagas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Afonso Bezerra,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Valery Pereira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Lima, Cortés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Jhie Bangkiao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Leyte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Eliana Castillo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Nascimento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Luís,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Giselle Hartzog/Giselle Hilton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Oliver Taylor ("Ollie")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Gervais, Oregon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Roberta Fernandes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Luís Eduardo Magalhães,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Tlaquepaque,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Ebeng Mayor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Quezon City, Metro Manila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beaten.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Torres Galeana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Jerónimo de Juárez,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Rayza Torriani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Tiquipaya, Cochabamba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Sophie Gwen Williams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Laura Michelle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Magangué, Bolívar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Gretell Ceballos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Minatitlán,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 Haynes ("Angel Unique")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Whitehaven, Memphis, Tennessee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Haven A Bailey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Park,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Ilás Gama Nunes Andrade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Breves,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Karencita Mejía Núñez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Tegucigalpa, Distrito Central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22-24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Várzea Grande,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Claudia Madonna Ramírez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Jamundí,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Poe Black/Oliver Jackson ("Legion", "Tommi")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Slab City,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Rubia Carvalho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 Azul,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A. Raza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Faisalabad,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Faisalabad,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Yulieth Balmaceda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Pelaya,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Joana Domingos ("Joana D'Arc")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Largo,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Naucalpan,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Gloria Florencia Álvez Mariño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78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Montevideo (Uruguay)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KC Wilson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Thaynara Moraes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Maringá,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("Pam")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Turkey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beheaded. 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 Militante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General Santos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Samir Seif Bouabadali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Stockholm (Sweden)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Piropo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Cancinos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Vaqueros, Salta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Tijuana,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beheaded. 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Thaw Thaw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Mandalay (Myanmar)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 Cervantez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Tonalá,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raped, shot and mutilated. 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Dee Dee Thomas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Safire de Martinelly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Itaipuaçu,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Yangon (Myanmar)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Lígia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do Rio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Cataleya Martínez Machado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Copey,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Toronto, Canada (Canada)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Cecy Caricia Ixpatá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Salamá, Baja Verapaz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Lucíana Moscoso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González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Danny Benavides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Leeze Lawrence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Stirling, Scotland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Nicolly Xavier Azevedo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Luziânia,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Nila Gupta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Tierramarie Lewis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Cleveland,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Salto,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Elizabeth Rondón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Baruta, Miranda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dismembered. 14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Arsalan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Mianwali,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Novaa Ru Watson (EJ Boykin)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Lynchburg,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Ambre Audrey Istier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Montalieu-Vercieu, Isère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Daniele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Divino das Laranjeiras,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Josselin Alejandra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Francisco Menéndez, Ahuachapán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Kalyndra Selva Guedes Nogueira da Hora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Wanda Soraya De La Fuente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Pompéia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Presidente Prudente,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Shirley Mejía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Chinchiná, Caldas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Rodríguez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Quito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Dzhakonda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Nur-Sultan (Kazakhstan)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Russas,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Adrieli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Bebê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Paracuru,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Carla Guaraca Dominguez ("La Guaraca")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Naranjal,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 Eduarda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Piripiri, Piauí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T. Vijay Kumar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Tadvai, Telangana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with an axe. 25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Near (Byuu)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Arakawa, Tokyo (Japan)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Vicente González Lora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Valdivia, Los Rios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suffocated. 31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Cancún,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killed. 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Moscow (Russia)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Adriana Díaz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Tunja, Boyacá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lynched. 28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Galvão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Londrina,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Ivonne Tlahuetl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Fanny Argüello Jaqueline Sánchez Sampirolly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Comaltitlán,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Grace Mahoro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Malawi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Isabella Garzón Monsalve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Medellín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Crismilly Pérola ("Piu Piu", "Bombom")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5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Maha Moretto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Samylla Marry Windson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Praia de Iracema, 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Rionegro, Antioquia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Fabiana da Silva Lucas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Cruz do Capibaribe,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González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Tijuana,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burned.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Valeria Carrasco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de Álvarez,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Collegai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Mardan,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Ravel Oliver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Caridade,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shot. 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Danizinha Fontiny ("Dani")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Açailândia,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 alive. 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Amélia Ada Louise Chavot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Berlin (Germany)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Fray Mando Bautista Bobadilla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Manzanillo,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Barbie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Limeira,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Shafiq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Delhi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poisoned, smothered and strangled. 15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Rubi Dominguez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Arlington,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Taya Ashton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Suitland,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Fatima Belén Barrios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Formosa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Jessica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Lodi,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Aline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Mexicaltzingo,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Tristan Frémont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Saint-Xandre, Charente-Maritime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President Prudente,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Anannyah Kumari Alex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Kochi,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Bryan Gallan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Koronadal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Sandy da Silva Gomes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Tijucussu,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Fabiola Rivera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Luis Potosí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Victoria Nuñez ("Vicky")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Paraná, Entre Rios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Patricio Bolaños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Prof Fran Demétrio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Prachi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Mumbai,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 Waldorf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Shai Vanderpump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Trenton, New Jersey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Badega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Sumana Dhar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Kolkata, West Bengal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Nathalia Leticia Barbosa da Fonseca ("Bia")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Pedro do Ivaí,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Skylar Heath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Liberty City, 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Juárez,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 Patrícia Targino Dutra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Malu Mejías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Concepción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Cindy Jones Torres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Guiginto, Bulacan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Gil Mendes ("Gigi")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União dos Palmares,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CoCo Chanel Wortham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Johanna Borbor ("La Diabla")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Sabrina Martins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Joinville,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50-55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 Ariella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Benitez ("La Power")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Miguel de Tucumán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 González Cortés ("Pitufa")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Carlos, Cojedes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Valentina Gámez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Cristóbal, Táchira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strangled. 10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Gama,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Rawalpindi,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Fernanda Alvarado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Rosario, La Paz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Lorrany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Breu Branco,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Dandara Brum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Niterói,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Mérida Irlanda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Paz, Baja California Sur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Suelen Carey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45-50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Antonella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 Arcila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Doradal, Antioqua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Rozo,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Heloísa Ferreira ("Lora")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Abaetetuba,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Raqueli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Novo do Sul,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 Morais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Taubaté,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16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Nuray Nuriyev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Puta, Baku (Azerbaijan)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18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Lourrany Lopes Leitão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Petrolina,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Catalina Santos Arévalo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López Mateos,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Dodô Bezerra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Caruaru,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Darla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Mía Zabala Gutiérrez ("Mía Colluchi")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Playa Grande, Amapala, Valle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about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Chalco,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Pooh Johnson ("Titanizer Mua")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Shreveport,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Uberaba,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stoned. 23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Jane McQueen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Manchester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Cancún,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Rebeca Sampaio/Raiane Santos de Matos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Caruaru,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 Paula Lopes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Brasília,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Claire Monserrat Jackson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Troy,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Lola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Mogi das Cruzes,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Dakshayani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Salem,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Brisa Rafaela Dávila Rojas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Nova Iguaçu,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Zoella Rose Martinez ("Zoey")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Seattle, Washington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Hevelyn Montine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Verde,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Devanny Cardiel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León,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Kadir Murat Sözübir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Fatih, Istanbul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Disaya Monaee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Dolton,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Raquel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Cabo Frio,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Kelly Alves ("Dandara")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Paudalho,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Berlin (Germany)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Ivanna Macedo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Courbevoie, Hauts-de-Seine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Ester Vogue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Bernardo do Campo,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10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Alessandra Drummond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Verde,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Brianna Ulmer/Brianna Hamilton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Sasha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Pasay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Gina Rodríguez Sinuiri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Callao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Muslimah Hasim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Maguindanao,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Samuel Boutry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Tarn-et-Garonne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Paulet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Pueblo Nuevo,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Erika Tatiana Martínez García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Rosa de Copán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decapitated. 27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Benjamin Bonin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Alvinopolis,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dismembered. 27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R. Tamboong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Nabas, Aklan,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B.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Fresnillo, Zacatecas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Kiér Laprí Kartier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Arlington,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286000"/>
          <a:ext cx="9144000" cy="9144000"/>
          <a:chOff x="0" y="2286000"/>
          <a:chExt cx="9144000" cy="9144000"/>
        </a:xfrm>
      </p:grpSpPr>
      <p:sp>
        <p:nvSpPr>
          <p:cNvPr id="2" name="TextBox 1"/>
          <p:cNvSpPr txBox="1"/>
          <p:nvPr/>
        </p:nvSpPr>
        <p:spPr>
          <a:xfrm>
            <a:off x="-870" y="2261806"/>
            <a:ext cx="9144000" cy="249299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endParaRPr lang="en-US" sz="3600" b="1" u="none" spc="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
</a:t>
            </a:r>
            <a:br>
              <a:rPr dirty="0"/>
            </a:br>
            <a:r>
              <a:rPr lang="en-US" sz="4800" b="1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SAY THEIR NAMES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FF6885-2BDB-48DD-A6DD-88DAB4AF8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9789" y="-99392"/>
            <a:ext cx="2424422" cy="3429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Rafaela Bacchi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Fendi Mon'ezah Armstrong ("Peaches")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Lithonia,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Erick Deseano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Isla,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Soledad Rojas Paúcar ("Shisha")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Tambo, Huancayo, Junin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Juana Criollo Cabascango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Roldós, Quito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Daniela Ramos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15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Paquita Ferreira Brasil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Yunieski Carey Herrera ("Yuni")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Maya Borg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Tournai, Hainaut (Belgium)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hypothermia. 18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Sheila de Oliveira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Asia Jynaé Foster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 Clara de Oliveira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Sorocaba,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Kimberly Susan Fial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Jose,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Antonella García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Chae’Meshia Simms ("ChaeChae")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Richmond,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Pereira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Marabá,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Hernández Castillo ("La Bimbo")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Jáltipan,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Camille Rocha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Patos de Minas,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Mikaely Campion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Geovanna Ángulo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Suchilquitongo,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Jhennyfer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China Rivera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Milan, Lombardy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Liverman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Rayssa Eloá Menezes Lema ("Rah")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Alumínio,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Shirley Scarleth Villarreal ("Sherlyn")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María ExMarquesado, Oaxaca de Juárez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Johana Morena Mayor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G. Rocha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Itarantim,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Villa Salazar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Balvanera, 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asphixiated.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 Gomes Araújo ("Bruna Tenório")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Jacaré dos Homens,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 Quirós Dávila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Playas del Coco, Guanacaste (Costa Rica)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Vicenta de Loris ("La Chenta")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Serra,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Michelle Ramos Alarcón ("Brenda")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Cartagena, Bolívar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Karen Cristina ("Kareen Vitória")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9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da Cruz Costa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Cruzeiro,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Brandão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Bridget Flack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Melbourne, Victoria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Sudarshan Suryavanshi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Latur,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Marcela Estella Vieira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Colniza,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Nataly Lily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Mogi das Cruzes,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Caucaia,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Jaheim Bella Pugh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Prichard, Alabama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Avril ("Luna")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Lille, Nord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Paolla Bueno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Ibitinga,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Fonthoi Lima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Indaiatuba,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Yaelin Maydana Olmedo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Bahía Blanca,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Allex Noah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Russas,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Boituva,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19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Myliah Monae Mullen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Wanessa Sampaio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Panaji, Goa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Zayas Lara ("Ale")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name="Theme88">
  <a:themeElements>
    <a:clrScheme name="Theme8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8877</Words>
  <Application>Microsoft Office PowerPoint</Application>
  <PresentationFormat>On-screen Show (4:3)</PresentationFormat>
  <Paragraphs>466</Paragraphs>
  <Slides>464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464</vt:i4>
      </vt:variant>
    </vt:vector>
  </HeadingPairs>
  <TitlesOfParts>
    <vt:vector size="466" baseType="lpstr">
      <vt:lpstr>Calibri</vt:lpstr>
      <vt:lpstr>Theme88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Anna-Jayne Metcalfe</cp:lastModifiedBy>
  <cp:revision>4</cp:revision>
  <dcterms:created xsi:type="dcterms:W3CDTF">2021-11-18T10:34:36Z</dcterms:created>
  <dcterms:modified xsi:type="dcterms:W3CDTF">2021-11-20T13:08:43Z</dcterms:modified>
  <cp:category/>
</cp:coreProperties>
</file>